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3" r:id="rId3"/>
    <p:sldId id="289" r:id="rId4"/>
    <p:sldId id="271" r:id="rId5"/>
    <p:sldId id="274" r:id="rId6"/>
    <p:sldId id="275" r:id="rId7"/>
    <p:sldId id="276" r:id="rId8"/>
    <p:sldId id="277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53539-E341-400E-BF0F-29E9C4B181BB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5624C-4BD1-4458-8B6D-C25A599145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73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5624C-4BD1-4458-8B6D-C25A599145B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275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34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41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68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604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590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19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24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9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821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345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290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48D43-564E-495D-83AF-0B891A9A2334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12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205508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Haemocytes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Function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80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295" y="188640"/>
            <a:ext cx="87849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Haemocytes</a:t>
            </a:r>
            <a:endParaRPr lang="en-IN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blood cells or haemocytes arise in the embryo from the median walls of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coelomic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sacs and are thought to increase during post embryonic development partly by the division of existing haemocytes and partly through the activity of more or less discrete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haematopoitic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organs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number of cells present in the circulating blood varies from 1000 per cubic mm to 100000 per cubic mm of blood in different species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Females tend to have high counts than males;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endopterygote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larvae have relatively more cells than their adults though reverse is true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exopterygote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nymphs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Many different types of haemocytes have been described but a comprehensive classification is difficult because individual cells can have very different appearances under different conditions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main types of haemocytes in insects are: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4217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90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295" y="25610"/>
            <a:ext cx="698477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Prohemocytes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 characterized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by a high nuclear: cytoplasmic ratio and a general lack of organelles involved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synthesis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are rounded  or oval cells, measuring 6-13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diameter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rarely comprise more than 5% of 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hemocyte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population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are believed to be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stem cells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postembryonically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give rise to other cell types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Plasmatocytes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 large, more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ameboid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pleomorphic cells with a nucleus surrounded by large amount of cytoplasm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contain moderate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amounts  of rough  endoplasmic  reticulum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Golgi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complexes and may contain membrane-bound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granules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are amongst the most abundant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hemocytes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usually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account for more than 30% of the total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hemocyte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count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are  involved  in  phagocytosis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encapsulation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foreign organisms invading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hemocoel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7" t="15857" r="79898" b="54872"/>
          <a:stretch/>
        </p:blipFill>
        <p:spPr bwMode="auto">
          <a:xfrm>
            <a:off x="7152072" y="692694"/>
            <a:ext cx="1797642" cy="23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3" t="12667" r="46407" b="50000"/>
          <a:stretch/>
        </p:blipFill>
        <p:spPr bwMode="auto">
          <a:xfrm>
            <a:off x="6875395" y="4005065"/>
            <a:ext cx="2268606" cy="2016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7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741" y="116632"/>
            <a:ext cx="7162555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Granulocytes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 compact cells with a small nucleus, round or oval in shape, measuring about 10-17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diameter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have a relatively high nucleus: cytoplasm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ratio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comprise a considerable proportion, usually more than 30% of 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haemocyte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population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contain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large  amounts 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endoplasmic reticulum; Golgi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complexes  are  also  abundant  and  the  cells  contain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large numbers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membrane-bound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organelles 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Their cytoplasm is packed with granules and can form fine extensions which attach the cells to their substrate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discharge  their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contents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degranulate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) on the surfaces of intruding organisms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an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early part of the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defense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response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Granulocytes are probably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derived from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plasmatocytes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 sometimes indistinguishable from them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10" t="7616" r="23904" b="45866"/>
          <a:stretch/>
        </p:blipFill>
        <p:spPr bwMode="auto">
          <a:xfrm>
            <a:off x="7236296" y="404663"/>
            <a:ext cx="1907704" cy="304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73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546" y="34240"/>
            <a:ext cx="636367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Spherule 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cells: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 oval or spindle shaped 8-16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diameter and usually full of large granules or spherules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Granules may occupy 90% of the cytoplasm that may obscure the appearance of small nucleus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Like granulocytes they exude fine attachment processes and are non motile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function is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Oenocytoids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 relatively large ovoid cells, measuring about 19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diameter with a relatively small nucleus and few cytoplasmic granules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These  cells exhibit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little development of rough endoplasmic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reticulum or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Golgi  complexes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but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they  have  a  complex  array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microtubules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and  sometimes  also  crystalline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inclusions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49" t="57058" r="40418" b="5196"/>
          <a:stretch/>
        </p:blipFill>
        <p:spPr bwMode="auto">
          <a:xfrm>
            <a:off x="6588224" y="404664"/>
            <a:ext cx="2448272" cy="263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45" t="12135" b="52778"/>
          <a:stretch/>
        </p:blipFill>
        <p:spPr bwMode="auto">
          <a:xfrm>
            <a:off x="6804248" y="3881988"/>
            <a:ext cx="2089558" cy="259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3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5904656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Adipohemocytes</a:t>
            </a:r>
            <a: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Characteristically contain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droplets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The nucleus: cytoplasm ratio is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low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contain well developed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endoplasmic reticulum and Golgi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complexes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Cystocytes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 round in shape, measuring about 9-14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diameter with a relatively large nucleus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are probably granulocytes in which the synthesis of granular content is complete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82" t="55995" r="5285" b="3069"/>
          <a:stretch/>
        </p:blipFill>
        <p:spPr bwMode="auto">
          <a:xfrm>
            <a:off x="6012160" y="620688"/>
            <a:ext cx="2849508" cy="2507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" t="56793" r="70561" b="7322"/>
          <a:stretch/>
        </p:blipFill>
        <p:spPr bwMode="auto">
          <a:xfrm>
            <a:off x="6444208" y="3573016"/>
            <a:ext cx="2157610" cy="248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4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5846"/>
            <a:ext cx="8784976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 of </a:t>
            </a:r>
            <a:r>
              <a:rPr lang="en-I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Hemolymph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Provides/acts as transport system for nutrients, hormones and metabolic wastes</a:t>
            </a:r>
          </a:p>
          <a:p>
            <a:pPr marL="354013" indent="-35401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Contains elements of immune system, provides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defense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mechanism against foreign organisms that enter the body </a:t>
            </a:r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Play important role in wound healing</a:t>
            </a:r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Play role in metabolism of specific compounds</a:t>
            </a:r>
          </a:p>
          <a:p>
            <a:pPr marL="354013" indent="-354013">
              <a:buFont typeface="Wingdings" pitchFamily="2" charset="2"/>
              <a:buChar char="Ø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 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39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579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Physiology and biochemistry of haemolymph, haemocytes and their function</dc:title>
  <dc:creator>HP</dc:creator>
  <cp:lastModifiedBy>HP</cp:lastModifiedBy>
  <cp:revision>42</cp:revision>
  <dcterms:created xsi:type="dcterms:W3CDTF">2020-10-25T01:07:09Z</dcterms:created>
  <dcterms:modified xsi:type="dcterms:W3CDTF">2021-12-22T02:34:35Z</dcterms:modified>
</cp:coreProperties>
</file>